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Anton"/>
      <p:regular r:id="rId16"/>
    </p:embeddedFont>
    <p:embeddedFont>
      <p:font typeface="DM Sans Medium"/>
      <p:regular r:id="rId17"/>
      <p:bold r:id="rId18"/>
      <p:italic r:id="rId19"/>
      <p:boldItalic r:id="rId20"/>
    </p:embeddedFont>
    <p:embeddedFont>
      <p:font typeface="Noto Emoji"/>
      <p:regular r:id="rId21"/>
      <p:bold r:id="rId22"/>
    </p:embeddedFont>
    <p:embeddedFont>
      <p:font typeface="Garamond"/>
      <p:regular r:id="rId23"/>
      <p:bold r:id="rId24"/>
      <p:italic r:id="rId25"/>
      <p:boldItalic r:id="rId26"/>
    </p:embeddedFont>
    <p:embeddedFont>
      <p:font typeface="DM Sans SemiBold"/>
      <p:regular r:id="rId27"/>
      <p:bold r:id="rId28"/>
      <p:italic r:id="rId29"/>
      <p:boldItalic r:id="rId30"/>
    </p:embeddedFont>
    <p:embeddedFont>
      <p:font typeface="DM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iIHYK9DHmeAqJLNXaxcyloSozQ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63E96E-F2AA-4870-B3A9-ABF4285FCADB}">
  <a:tblStyle styleId="{7B63E96E-F2AA-4870-B3A9-ABF4285FCAD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Medium-boldItalic.fntdata"/><Relationship Id="rId22" Type="http://schemas.openxmlformats.org/officeDocument/2006/relationships/font" Target="fonts/NotoEmoji-bold.fntdata"/><Relationship Id="rId21" Type="http://schemas.openxmlformats.org/officeDocument/2006/relationships/font" Target="fonts/NotoEmoji-regular.fntdata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28" Type="http://schemas.openxmlformats.org/officeDocument/2006/relationships/font" Target="fonts/DMSansSemiBold-bold.fntdata"/><Relationship Id="rId27" Type="http://schemas.openxmlformats.org/officeDocument/2006/relationships/font" Target="fonts/DMSans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DMSans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DMSans-regular.fntdata"/><Relationship Id="rId30" Type="http://schemas.openxmlformats.org/officeDocument/2006/relationships/font" Target="fonts/DMSansSemiBold-boldItalic.fntdata"/><Relationship Id="rId11" Type="http://schemas.openxmlformats.org/officeDocument/2006/relationships/slide" Target="slides/slide5.xml"/><Relationship Id="rId33" Type="http://schemas.openxmlformats.org/officeDocument/2006/relationships/font" Target="fonts/DMSans-italic.fntdata"/><Relationship Id="rId10" Type="http://schemas.openxmlformats.org/officeDocument/2006/relationships/slide" Target="slides/slide4.xml"/><Relationship Id="rId32" Type="http://schemas.openxmlformats.org/officeDocument/2006/relationships/font" Target="fonts/DMSans-bold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DM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DMSansMedium-regular.fntdata"/><Relationship Id="rId16" Type="http://schemas.openxmlformats.org/officeDocument/2006/relationships/font" Target="fonts/Anton-regular.fntdata"/><Relationship Id="rId19" Type="http://schemas.openxmlformats.org/officeDocument/2006/relationships/font" Target="fonts/DMSansMedium-italic.fntdata"/><Relationship Id="rId18" Type="http://schemas.openxmlformats.org/officeDocument/2006/relationships/font" Target="fonts/DM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42cf0b9e0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g342cf0b9e0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42cf0b9e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g342cf0b9e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9"/>
          <p:cNvSpPr txBox="1"/>
          <p:nvPr>
            <p:ph type="title"/>
          </p:nvPr>
        </p:nvSpPr>
        <p:spPr>
          <a:xfrm>
            <a:off x="914850" y="1365900"/>
            <a:ext cx="7314300" cy="24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1845375" y="4716000"/>
            <a:ext cx="54534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 Medium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3" type="subTitle"/>
          </p:nvPr>
        </p:nvSpPr>
        <p:spPr>
          <a:xfrm>
            <a:off x="125700" y="121800"/>
            <a:ext cx="31881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 Medium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4" type="subTitle"/>
          </p:nvPr>
        </p:nvSpPr>
        <p:spPr>
          <a:xfrm>
            <a:off x="5830275" y="125600"/>
            <a:ext cx="31881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 Medium"/>
              <a:buNone/>
              <a:defRPr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>
  <p:cSld name="CUSTOM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8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2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7" name="Google Shape;97;p18"/>
          <p:cNvSpPr/>
          <p:nvPr>
            <p:ph idx="3" type="pic"/>
          </p:nvPr>
        </p:nvSpPr>
        <p:spPr>
          <a:xfrm>
            <a:off x="125700" y="125600"/>
            <a:ext cx="8892600" cy="4585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">
  <p:cSld name="CUSTOM_1">
    <p:bg>
      <p:bgPr>
        <a:solidFill>
          <a:schemeClr val="dk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>
            <p:ph idx="2" type="pic"/>
          </p:nvPr>
        </p:nvSpPr>
        <p:spPr>
          <a:xfrm>
            <a:off x="125700" y="2041425"/>
            <a:ext cx="5581500" cy="26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9"/>
          <p:cNvSpPr/>
          <p:nvPr>
            <p:ph idx="3" type="pic"/>
          </p:nvPr>
        </p:nvSpPr>
        <p:spPr>
          <a:xfrm>
            <a:off x="5827725" y="2041425"/>
            <a:ext cx="3193200" cy="26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9"/>
          <p:cNvSpPr/>
          <p:nvPr>
            <p:ph idx="4" type="pic"/>
          </p:nvPr>
        </p:nvSpPr>
        <p:spPr>
          <a:xfrm>
            <a:off x="120525" y="125600"/>
            <a:ext cx="3193200" cy="17892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9"/>
          <p:cNvSpPr/>
          <p:nvPr>
            <p:ph idx="5" type="pic"/>
          </p:nvPr>
        </p:nvSpPr>
        <p:spPr>
          <a:xfrm>
            <a:off x="3436750" y="125600"/>
            <a:ext cx="5581500" cy="1789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4" name="Google Shape;104;p19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6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chart">
  <p:cSld name="CUSTOM_2">
    <p:bg>
      <p:bgPr>
        <a:solidFill>
          <a:schemeClr val="dk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125700" y="522600"/>
            <a:ext cx="3840300" cy="17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ton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125700" y="2455838"/>
            <a:ext cx="30822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125700" y="3501075"/>
            <a:ext cx="30624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/>
            </a:lvl1pPr>
            <a:lvl2pPr indent="-2921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/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/>
            </a:lvl3pPr>
            <a:lvl4pPr indent="-2921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/>
            </a:lvl5pPr>
            <a:lvl6pPr indent="-2921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/>
            </a:lvl7pPr>
            <a:lvl8pPr indent="-2921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/>
            </a:lvl8pPr>
            <a:lvl9pPr indent="-2921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cxnSp>
        <p:nvCxnSpPr>
          <p:cNvPr id="112" name="Google Shape;112;p20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20"/>
          <p:cNvSpPr txBox="1"/>
          <p:nvPr>
            <p:ph idx="3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4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5" type="subTitle"/>
          </p:nvPr>
        </p:nvSpPr>
        <p:spPr>
          <a:xfrm>
            <a:off x="125700" y="125600"/>
            <a:ext cx="1593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">
  <p:cSld name="CUSTOM_3">
    <p:bg>
      <p:bgPr>
        <a:solidFill>
          <a:schemeClr val="dk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439375" y="141600"/>
            <a:ext cx="5453400" cy="4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25825" y="659000"/>
            <a:ext cx="25167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125825" y="1377775"/>
            <a:ext cx="25167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cxnSp>
        <p:nvCxnSpPr>
          <p:cNvPr id="121" name="Google Shape;121;p21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21"/>
          <p:cNvSpPr txBox="1"/>
          <p:nvPr>
            <p:ph idx="3" type="subTitle"/>
          </p:nvPr>
        </p:nvSpPr>
        <p:spPr>
          <a:xfrm>
            <a:off x="125700" y="4716000"/>
            <a:ext cx="25167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4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5" type="subTitle"/>
          </p:nvPr>
        </p:nvSpPr>
        <p:spPr>
          <a:xfrm>
            <a:off x="125700" y="125600"/>
            <a:ext cx="1593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ution Goals">
  <p:cSld name="CUSTOM_4">
    <p:bg>
      <p:bgPr>
        <a:solidFill>
          <a:schemeClr val="lt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>
            <p:ph idx="2" type="pic"/>
          </p:nvPr>
        </p:nvSpPr>
        <p:spPr>
          <a:xfrm>
            <a:off x="125700" y="921925"/>
            <a:ext cx="8892300" cy="26337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2642375" y="3632600"/>
            <a:ext cx="38592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idx="3" type="body"/>
          </p:nvPr>
        </p:nvSpPr>
        <p:spPr>
          <a:xfrm>
            <a:off x="6627325" y="3632600"/>
            <a:ext cx="23910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4" type="subTitle"/>
          </p:nvPr>
        </p:nvSpPr>
        <p:spPr>
          <a:xfrm>
            <a:off x="125700" y="3666950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type="title"/>
          </p:nvPr>
        </p:nvSpPr>
        <p:spPr>
          <a:xfrm>
            <a:off x="125700" y="125600"/>
            <a:ext cx="87669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32" name="Google Shape;132;p22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22"/>
          <p:cNvSpPr txBox="1"/>
          <p:nvPr>
            <p:ph idx="5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6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CUSTOM_6">
    <p:bg>
      <p:bgPr>
        <a:solidFill>
          <a:schemeClr val="dk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5830325" y="125600"/>
            <a:ext cx="3188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sp>
        <p:nvSpPr>
          <p:cNvPr id="138" name="Google Shape;138;p23"/>
          <p:cNvSpPr/>
          <p:nvPr>
            <p:ph idx="2" type="pic"/>
          </p:nvPr>
        </p:nvSpPr>
        <p:spPr>
          <a:xfrm>
            <a:off x="125700" y="1824050"/>
            <a:ext cx="2088900" cy="22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3"/>
          <p:cNvSpPr/>
          <p:nvPr>
            <p:ph idx="3" type="pic"/>
          </p:nvPr>
        </p:nvSpPr>
        <p:spPr>
          <a:xfrm>
            <a:off x="2393673" y="1824050"/>
            <a:ext cx="2088900" cy="22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3"/>
          <p:cNvSpPr/>
          <p:nvPr>
            <p:ph idx="4" type="pic"/>
          </p:nvPr>
        </p:nvSpPr>
        <p:spPr>
          <a:xfrm>
            <a:off x="4661539" y="1824050"/>
            <a:ext cx="2088900" cy="22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23"/>
          <p:cNvSpPr/>
          <p:nvPr>
            <p:ph idx="5" type="pic"/>
          </p:nvPr>
        </p:nvSpPr>
        <p:spPr>
          <a:xfrm>
            <a:off x="6929405" y="1824050"/>
            <a:ext cx="2088900" cy="22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142" name="Google Shape;142;p23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23"/>
          <p:cNvSpPr txBox="1"/>
          <p:nvPr>
            <p:ph idx="6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4" name="Google Shape;144;p23"/>
          <p:cNvSpPr txBox="1"/>
          <p:nvPr>
            <p:ph idx="7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type="title"/>
          </p:nvPr>
        </p:nvSpPr>
        <p:spPr>
          <a:xfrm>
            <a:off x="125700" y="1362200"/>
            <a:ext cx="20889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8" type="subTitle"/>
          </p:nvPr>
        </p:nvSpPr>
        <p:spPr>
          <a:xfrm>
            <a:off x="125700" y="4077300"/>
            <a:ext cx="20889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9" type="title"/>
          </p:nvPr>
        </p:nvSpPr>
        <p:spPr>
          <a:xfrm>
            <a:off x="2393625" y="1378200"/>
            <a:ext cx="20889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3" type="subTitle"/>
          </p:nvPr>
        </p:nvSpPr>
        <p:spPr>
          <a:xfrm>
            <a:off x="2393625" y="4091034"/>
            <a:ext cx="20889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4" type="title"/>
          </p:nvPr>
        </p:nvSpPr>
        <p:spPr>
          <a:xfrm>
            <a:off x="4661525" y="1378200"/>
            <a:ext cx="20889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5" type="subTitle"/>
          </p:nvPr>
        </p:nvSpPr>
        <p:spPr>
          <a:xfrm>
            <a:off x="4661525" y="4091034"/>
            <a:ext cx="20889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6" type="title"/>
          </p:nvPr>
        </p:nvSpPr>
        <p:spPr>
          <a:xfrm>
            <a:off x="6929425" y="1378200"/>
            <a:ext cx="20889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7" type="subTitle"/>
          </p:nvPr>
        </p:nvSpPr>
        <p:spPr>
          <a:xfrm>
            <a:off x="6929425" y="4091034"/>
            <a:ext cx="20889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8" type="subTitle"/>
          </p:nvPr>
        </p:nvSpPr>
        <p:spPr>
          <a:xfrm>
            <a:off x="125700" y="125600"/>
            <a:ext cx="1593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dget">
  <p:cSld name="CUSTOM_7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133150" y="125600"/>
            <a:ext cx="3180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5830325" y="125600"/>
            <a:ext cx="3188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8" name="Google Shape;158;p24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24"/>
          <p:cNvSpPr txBox="1"/>
          <p:nvPr>
            <p:ph idx="2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3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CUSTOM_16">
    <p:bg>
      <p:bgPr>
        <a:solidFill>
          <a:schemeClr val="lt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133150" y="125600"/>
            <a:ext cx="3180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5830325" y="125600"/>
            <a:ext cx="3188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65" name="Google Shape;165;p25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25"/>
          <p:cNvSpPr txBox="1"/>
          <p:nvPr>
            <p:ph idx="2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7" name="Google Shape;167;p25"/>
          <p:cNvSpPr txBox="1"/>
          <p:nvPr>
            <p:ph idx="3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9">
    <p:bg>
      <p:bgPr>
        <a:solidFill>
          <a:schemeClr val="dk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1578300" y="2304300"/>
            <a:ext cx="7314300" cy="24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nton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nton"/>
              <a:buNone/>
              <a:defRPr sz="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nton"/>
              <a:buNone/>
              <a:defRPr sz="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nton"/>
              <a:buNone/>
              <a:defRPr sz="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nton"/>
              <a:buNone/>
              <a:defRPr sz="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nton"/>
              <a:buNone/>
              <a:defRPr sz="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nton"/>
              <a:buNone/>
              <a:defRPr sz="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nton"/>
              <a:buNone/>
              <a:defRPr sz="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nton"/>
              <a:buNone/>
              <a:defRPr sz="8200"/>
            </a:lvl9pPr>
          </a:lstStyle>
          <a:p/>
        </p:txBody>
      </p:sp>
      <p:sp>
        <p:nvSpPr>
          <p:cNvPr id="171" name="Google Shape;171;p26"/>
          <p:cNvSpPr txBox="1"/>
          <p:nvPr>
            <p:ph idx="1" type="subTitle"/>
          </p:nvPr>
        </p:nvSpPr>
        <p:spPr>
          <a:xfrm>
            <a:off x="125750" y="125600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72" name="Google Shape;172;p26"/>
          <p:cNvSpPr txBox="1"/>
          <p:nvPr>
            <p:ph idx="2" type="subTitle"/>
          </p:nvPr>
        </p:nvSpPr>
        <p:spPr>
          <a:xfrm>
            <a:off x="1845425" y="125600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73" name="Google Shape;173;p26"/>
          <p:cNvSpPr txBox="1"/>
          <p:nvPr>
            <p:ph idx="3" type="body"/>
          </p:nvPr>
        </p:nvSpPr>
        <p:spPr>
          <a:xfrm>
            <a:off x="125700" y="730550"/>
            <a:ext cx="15939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4" type="body"/>
          </p:nvPr>
        </p:nvSpPr>
        <p:spPr>
          <a:xfrm>
            <a:off x="1845375" y="730550"/>
            <a:ext cx="14682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/>
          <p:nvPr>
            <p:ph idx="2" type="pic"/>
          </p:nvPr>
        </p:nvSpPr>
        <p:spPr>
          <a:xfrm>
            <a:off x="251400" y="1381838"/>
            <a:ext cx="20301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7"/>
          <p:cNvSpPr/>
          <p:nvPr>
            <p:ph idx="3" type="pic"/>
          </p:nvPr>
        </p:nvSpPr>
        <p:spPr>
          <a:xfrm>
            <a:off x="2455067" y="1381838"/>
            <a:ext cx="20301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7"/>
          <p:cNvSpPr/>
          <p:nvPr>
            <p:ph idx="4" type="pic"/>
          </p:nvPr>
        </p:nvSpPr>
        <p:spPr>
          <a:xfrm>
            <a:off x="4658734" y="1381838"/>
            <a:ext cx="20301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7"/>
          <p:cNvSpPr/>
          <p:nvPr>
            <p:ph idx="5" type="pic"/>
          </p:nvPr>
        </p:nvSpPr>
        <p:spPr>
          <a:xfrm>
            <a:off x="6862400" y="1381838"/>
            <a:ext cx="20301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7"/>
          <p:cNvSpPr txBox="1"/>
          <p:nvPr>
            <p:ph type="title"/>
          </p:nvPr>
        </p:nvSpPr>
        <p:spPr>
          <a:xfrm>
            <a:off x="139825" y="140075"/>
            <a:ext cx="3970800" cy="1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1" name="Google Shape;181;p27"/>
          <p:cNvSpPr txBox="1"/>
          <p:nvPr>
            <p:ph idx="1" type="subTitle"/>
          </p:nvPr>
        </p:nvSpPr>
        <p:spPr>
          <a:xfrm>
            <a:off x="251400" y="3420138"/>
            <a:ext cx="2029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2" name="Google Shape;182;p27"/>
          <p:cNvSpPr txBox="1"/>
          <p:nvPr>
            <p:ph idx="6" type="subTitle"/>
          </p:nvPr>
        </p:nvSpPr>
        <p:spPr>
          <a:xfrm>
            <a:off x="2455145" y="3433871"/>
            <a:ext cx="2029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3" name="Google Shape;183;p27"/>
          <p:cNvSpPr txBox="1"/>
          <p:nvPr>
            <p:ph idx="7" type="subTitle"/>
          </p:nvPr>
        </p:nvSpPr>
        <p:spPr>
          <a:xfrm>
            <a:off x="4658867" y="3433871"/>
            <a:ext cx="2029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4" name="Google Shape;184;p27"/>
          <p:cNvSpPr txBox="1"/>
          <p:nvPr>
            <p:ph idx="8" type="subTitle"/>
          </p:nvPr>
        </p:nvSpPr>
        <p:spPr>
          <a:xfrm>
            <a:off x="6862588" y="3433871"/>
            <a:ext cx="2029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85" name="Google Shape;185;p27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27"/>
          <p:cNvSpPr txBox="1"/>
          <p:nvPr>
            <p:ph idx="9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7" name="Google Shape;187;p27"/>
          <p:cNvSpPr txBox="1"/>
          <p:nvPr>
            <p:ph idx="13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8" name="Google Shape;188;p27"/>
          <p:cNvSpPr txBox="1"/>
          <p:nvPr>
            <p:ph idx="14" type="body"/>
          </p:nvPr>
        </p:nvSpPr>
        <p:spPr>
          <a:xfrm>
            <a:off x="252125" y="3753975"/>
            <a:ext cx="20301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9" name="Google Shape;189;p27"/>
          <p:cNvSpPr txBox="1"/>
          <p:nvPr>
            <p:ph idx="15" type="body"/>
          </p:nvPr>
        </p:nvSpPr>
        <p:spPr>
          <a:xfrm>
            <a:off x="3218350" y="7418600"/>
            <a:ext cx="23910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27"/>
          <p:cNvSpPr txBox="1"/>
          <p:nvPr>
            <p:ph idx="16" type="body"/>
          </p:nvPr>
        </p:nvSpPr>
        <p:spPr>
          <a:xfrm>
            <a:off x="3218350" y="8720875"/>
            <a:ext cx="23910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1" name="Google Shape;191;p27"/>
          <p:cNvSpPr txBox="1"/>
          <p:nvPr>
            <p:ph idx="17" type="body"/>
          </p:nvPr>
        </p:nvSpPr>
        <p:spPr>
          <a:xfrm>
            <a:off x="2455075" y="3753963"/>
            <a:ext cx="20301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" name="Google Shape;192;p27"/>
          <p:cNvSpPr txBox="1"/>
          <p:nvPr>
            <p:ph idx="18" type="body"/>
          </p:nvPr>
        </p:nvSpPr>
        <p:spPr>
          <a:xfrm>
            <a:off x="4658725" y="3753963"/>
            <a:ext cx="20301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7"/>
          <p:cNvSpPr txBox="1"/>
          <p:nvPr>
            <p:ph idx="19" type="body"/>
          </p:nvPr>
        </p:nvSpPr>
        <p:spPr>
          <a:xfrm>
            <a:off x="6862375" y="3753963"/>
            <a:ext cx="20301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○"/>
              <a:defRPr>
                <a:solidFill>
                  <a:schemeClr val="lt1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plan">
  <p:cSld name="CUSTOM_8">
    <p:bg>
      <p:bgPr>
        <a:solidFill>
          <a:schemeClr val="dk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0"/>
          <p:cNvCxnSpPr/>
          <p:nvPr/>
        </p:nvCxnSpPr>
        <p:spPr>
          <a:xfrm>
            <a:off x="125725" y="1460150"/>
            <a:ext cx="8892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10"/>
          <p:cNvSpPr txBox="1"/>
          <p:nvPr>
            <p:ph type="title"/>
          </p:nvPr>
        </p:nvSpPr>
        <p:spPr>
          <a:xfrm>
            <a:off x="133150" y="125600"/>
            <a:ext cx="41052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2" type="title"/>
          </p:nvPr>
        </p:nvSpPr>
        <p:spPr>
          <a:xfrm>
            <a:off x="121500" y="1544925"/>
            <a:ext cx="15981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3" type="title"/>
          </p:nvPr>
        </p:nvSpPr>
        <p:spPr>
          <a:xfrm>
            <a:off x="2516675" y="1544925"/>
            <a:ext cx="17157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4" type="title"/>
          </p:nvPr>
        </p:nvSpPr>
        <p:spPr>
          <a:xfrm>
            <a:off x="4907700" y="1544925"/>
            <a:ext cx="1719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5" type="title"/>
          </p:nvPr>
        </p:nvSpPr>
        <p:spPr>
          <a:xfrm>
            <a:off x="7300884" y="1544925"/>
            <a:ext cx="17151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121500" y="3443500"/>
            <a:ext cx="14682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6" type="subTitle"/>
          </p:nvPr>
        </p:nvSpPr>
        <p:spPr>
          <a:xfrm>
            <a:off x="2513725" y="3443500"/>
            <a:ext cx="15867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7" type="subTitle"/>
          </p:nvPr>
        </p:nvSpPr>
        <p:spPr>
          <a:xfrm>
            <a:off x="4912111" y="3443500"/>
            <a:ext cx="15798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8" type="subTitle"/>
          </p:nvPr>
        </p:nvSpPr>
        <p:spPr>
          <a:xfrm>
            <a:off x="7300884" y="3443500"/>
            <a:ext cx="15819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9" type="body"/>
          </p:nvPr>
        </p:nvSpPr>
        <p:spPr>
          <a:xfrm>
            <a:off x="7300884" y="3813050"/>
            <a:ext cx="17151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3" type="body"/>
          </p:nvPr>
        </p:nvSpPr>
        <p:spPr>
          <a:xfrm>
            <a:off x="122450" y="3813050"/>
            <a:ext cx="15921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4" type="body"/>
          </p:nvPr>
        </p:nvSpPr>
        <p:spPr>
          <a:xfrm>
            <a:off x="2514752" y="3813050"/>
            <a:ext cx="17208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5" type="body"/>
          </p:nvPr>
        </p:nvSpPr>
        <p:spPr>
          <a:xfrm>
            <a:off x="4912596" y="3813050"/>
            <a:ext cx="1713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cxnSp>
        <p:nvCxnSpPr>
          <p:cNvPr id="29" name="Google Shape;29;p10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0"/>
          <p:cNvSpPr txBox="1"/>
          <p:nvPr>
            <p:ph idx="16" type="subTitle"/>
          </p:nvPr>
        </p:nvSpPr>
        <p:spPr>
          <a:xfrm>
            <a:off x="125725" y="4716000"/>
            <a:ext cx="25167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7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">
  <p:cSld name="CUSTOM_12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28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28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8" name="Google Shape;198;p28"/>
          <p:cNvSpPr txBox="1"/>
          <p:nvPr>
            <p:ph idx="2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9" name="Google Shape;199;p28"/>
          <p:cNvSpPr txBox="1"/>
          <p:nvPr>
            <p:ph type="title"/>
          </p:nvPr>
        </p:nvSpPr>
        <p:spPr>
          <a:xfrm>
            <a:off x="129375" y="525200"/>
            <a:ext cx="31806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9pPr>
          </a:lstStyle>
          <a:p/>
        </p:txBody>
      </p:sp>
      <p:cxnSp>
        <p:nvCxnSpPr>
          <p:cNvPr id="200" name="Google Shape;200;p28"/>
          <p:cNvCxnSpPr/>
          <p:nvPr/>
        </p:nvCxnSpPr>
        <p:spPr>
          <a:xfrm>
            <a:off x="-5675" y="1923692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28"/>
          <p:cNvCxnSpPr/>
          <p:nvPr/>
        </p:nvCxnSpPr>
        <p:spPr>
          <a:xfrm>
            <a:off x="-5675" y="3319846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28"/>
          <p:cNvSpPr txBox="1"/>
          <p:nvPr>
            <p:ph idx="3" type="title"/>
          </p:nvPr>
        </p:nvSpPr>
        <p:spPr>
          <a:xfrm>
            <a:off x="129375" y="1926150"/>
            <a:ext cx="31806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9pPr>
          </a:lstStyle>
          <a:p/>
        </p:txBody>
      </p:sp>
      <p:sp>
        <p:nvSpPr>
          <p:cNvPr id="203" name="Google Shape;203;p28"/>
          <p:cNvSpPr txBox="1"/>
          <p:nvPr>
            <p:ph idx="4" type="title"/>
          </p:nvPr>
        </p:nvSpPr>
        <p:spPr>
          <a:xfrm>
            <a:off x="129375" y="3317475"/>
            <a:ext cx="31806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9pPr>
          </a:lstStyle>
          <a:p/>
        </p:txBody>
      </p:sp>
      <p:sp>
        <p:nvSpPr>
          <p:cNvPr id="204" name="Google Shape;204;p28"/>
          <p:cNvSpPr txBox="1"/>
          <p:nvPr>
            <p:ph idx="5" type="subTitle"/>
          </p:nvPr>
        </p:nvSpPr>
        <p:spPr>
          <a:xfrm>
            <a:off x="3687875" y="527550"/>
            <a:ext cx="54618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5" name="Google Shape;205;p28"/>
          <p:cNvSpPr txBox="1"/>
          <p:nvPr>
            <p:ph idx="6" type="subTitle"/>
          </p:nvPr>
        </p:nvSpPr>
        <p:spPr>
          <a:xfrm>
            <a:off x="3687875" y="1923700"/>
            <a:ext cx="54618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6" name="Google Shape;206;p28"/>
          <p:cNvSpPr txBox="1"/>
          <p:nvPr>
            <p:ph idx="7" type="subTitle"/>
          </p:nvPr>
        </p:nvSpPr>
        <p:spPr>
          <a:xfrm>
            <a:off x="3687875" y="3317400"/>
            <a:ext cx="54618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7" name="Google Shape;207;p28"/>
          <p:cNvSpPr txBox="1"/>
          <p:nvPr>
            <p:ph idx="8" type="subTitle"/>
          </p:nvPr>
        </p:nvSpPr>
        <p:spPr>
          <a:xfrm>
            <a:off x="125700" y="125600"/>
            <a:ext cx="1593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 Achievements">
  <p:cSld name="CUSTOM_18">
    <p:bg>
      <p:bgPr>
        <a:solidFill>
          <a:schemeClr val="lt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type="title"/>
          </p:nvPr>
        </p:nvSpPr>
        <p:spPr>
          <a:xfrm>
            <a:off x="129375" y="525200"/>
            <a:ext cx="31806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11" name="Google Shape;211;p29"/>
          <p:cNvCxnSpPr/>
          <p:nvPr/>
        </p:nvCxnSpPr>
        <p:spPr>
          <a:xfrm>
            <a:off x="-5675" y="15729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2" name="Google Shape;212;p29"/>
          <p:cNvSpPr txBox="1"/>
          <p:nvPr>
            <p:ph idx="2" type="title"/>
          </p:nvPr>
        </p:nvSpPr>
        <p:spPr>
          <a:xfrm>
            <a:off x="129375" y="1575150"/>
            <a:ext cx="31806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3" name="Google Shape;213;p29"/>
          <p:cNvSpPr txBox="1"/>
          <p:nvPr>
            <p:ph idx="3" type="title"/>
          </p:nvPr>
        </p:nvSpPr>
        <p:spPr>
          <a:xfrm>
            <a:off x="129375" y="2622750"/>
            <a:ext cx="31806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14" name="Google Shape;214;p29"/>
          <p:cNvCxnSpPr/>
          <p:nvPr/>
        </p:nvCxnSpPr>
        <p:spPr>
          <a:xfrm>
            <a:off x="-5675" y="36683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29"/>
          <p:cNvSpPr txBox="1"/>
          <p:nvPr>
            <p:ph idx="1" type="subTitle"/>
          </p:nvPr>
        </p:nvSpPr>
        <p:spPr>
          <a:xfrm>
            <a:off x="3686104" y="527550"/>
            <a:ext cx="28296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6" name="Google Shape;216;p29"/>
          <p:cNvSpPr txBox="1"/>
          <p:nvPr>
            <p:ph idx="4" type="subTitle"/>
          </p:nvPr>
        </p:nvSpPr>
        <p:spPr>
          <a:xfrm>
            <a:off x="3686104" y="1572800"/>
            <a:ext cx="28296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5" type="subTitle"/>
          </p:nvPr>
        </p:nvSpPr>
        <p:spPr>
          <a:xfrm>
            <a:off x="3686104" y="2622750"/>
            <a:ext cx="28296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8" name="Google Shape;218;p29"/>
          <p:cNvSpPr txBox="1"/>
          <p:nvPr>
            <p:ph idx="6" type="subTitle"/>
          </p:nvPr>
        </p:nvSpPr>
        <p:spPr>
          <a:xfrm>
            <a:off x="125700" y="125600"/>
            <a:ext cx="1593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219" name="Google Shape;219;p29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29"/>
          <p:cNvSpPr txBox="1"/>
          <p:nvPr>
            <p:ph idx="7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1" name="Google Shape;221;p29"/>
          <p:cNvSpPr txBox="1"/>
          <p:nvPr>
            <p:ph idx="8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222" name="Google Shape;222;p29"/>
          <p:cNvCxnSpPr/>
          <p:nvPr/>
        </p:nvCxnSpPr>
        <p:spPr>
          <a:xfrm>
            <a:off x="-11400" y="5252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29"/>
          <p:cNvCxnSpPr/>
          <p:nvPr/>
        </p:nvCxnSpPr>
        <p:spPr>
          <a:xfrm>
            <a:off x="-5700" y="26206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29"/>
          <p:cNvSpPr txBox="1"/>
          <p:nvPr>
            <p:ph idx="9" type="title"/>
          </p:nvPr>
        </p:nvSpPr>
        <p:spPr>
          <a:xfrm>
            <a:off x="125700" y="3672700"/>
            <a:ext cx="31806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5" name="Google Shape;225;p29"/>
          <p:cNvSpPr txBox="1"/>
          <p:nvPr>
            <p:ph idx="13" type="subTitle"/>
          </p:nvPr>
        </p:nvSpPr>
        <p:spPr>
          <a:xfrm>
            <a:off x="3684200" y="3672700"/>
            <a:ext cx="28296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6" name="Google Shape;226;p29"/>
          <p:cNvSpPr txBox="1"/>
          <p:nvPr>
            <p:ph idx="14" type="subTitle"/>
          </p:nvPr>
        </p:nvSpPr>
        <p:spPr>
          <a:xfrm>
            <a:off x="6628933" y="524225"/>
            <a:ext cx="23895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7" name="Google Shape;227;p29"/>
          <p:cNvSpPr txBox="1"/>
          <p:nvPr>
            <p:ph idx="15" type="subTitle"/>
          </p:nvPr>
        </p:nvSpPr>
        <p:spPr>
          <a:xfrm>
            <a:off x="6628933" y="1569475"/>
            <a:ext cx="23895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8" name="Google Shape;228;p29"/>
          <p:cNvSpPr txBox="1"/>
          <p:nvPr>
            <p:ph idx="16" type="subTitle"/>
          </p:nvPr>
        </p:nvSpPr>
        <p:spPr>
          <a:xfrm>
            <a:off x="6628933" y="2619425"/>
            <a:ext cx="23895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9" name="Google Shape;229;p29"/>
          <p:cNvSpPr txBox="1"/>
          <p:nvPr>
            <p:ph idx="17" type="subTitle"/>
          </p:nvPr>
        </p:nvSpPr>
        <p:spPr>
          <a:xfrm>
            <a:off x="6627326" y="3669375"/>
            <a:ext cx="23895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0" name="Google Shape;230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ients">
  <p:cSld name="CUSTOM_13">
    <p:bg>
      <p:bgPr>
        <a:solidFill>
          <a:schemeClr val="dk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Google Shape;232;p30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p30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4" name="Google Shape;234;p30"/>
          <p:cNvSpPr txBox="1"/>
          <p:nvPr>
            <p:ph idx="2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5" name="Google Shape;235;p30"/>
          <p:cNvSpPr txBox="1"/>
          <p:nvPr>
            <p:ph idx="3" type="subTitle"/>
          </p:nvPr>
        </p:nvSpPr>
        <p:spPr>
          <a:xfrm>
            <a:off x="125700" y="125600"/>
            <a:ext cx="1593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6" name="Google Shape;236;p30"/>
          <p:cNvSpPr txBox="1"/>
          <p:nvPr>
            <p:ph type="title"/>
          </p:nvPr>
        </p:nvSpPr>
        <p:spPr>
          <a:xfrm>
            <a:off x="129375" y="851075"/>
            <a:ext cx="39813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sz="4800"/>
            </a:lvl9pPr>
          </a:lstStyle>
          <a:p/>
        </p:txBody>
      </p:sp>
      <p:sp>
        <p:nvSpPr>
          <p:cNvPr id="237" name="Google Shape;237;p30"/>
          <p:cNvSpPr txBox="1"/>
          <p:nvPr>
            <p:ph idx="4" type="subTitle"/>
          </p:nvPr>
        </p:nvSpPr>
        <p:spPr>
          <a:xfrm>
            <a:off x="5704625" y="125600"/>
            <a:ext cx="33138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u="sng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8" name="Google Shape;238;p30"/>
          <p:cNvSpPr txBox="1"/>
          <p:nvPr>
            <p:ph idx="5" type="subTitle"/>
          </p:nvPr>
        </p:nvSpPr>
        <p:spPr>
          <a:xfrm>
            <a:off x="5704625" y="727050"/>
            <a:ext cx="33138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None/>
              <a:defRPr/>
            </a:lvl9pPr>
          </a:lstStyle>
          <a:p/>
        </p:txBody>
      </p:sp>
      <p:sp>
        <p:nvSpPr>
          <p:cNvPr id="239" name="Google Shape;23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ution statement">
  <p:cSld name="CUSTOM_17">
    <p:bg>
      <p:bgPr>
        <a:solidFill>
          <a:schemeClr val="dk2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125700" y="655300"/>
            <a:ext cx="8899800" cy="31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242" name="Google Shape;242;p31"/>
          <p:cNvSpPr txBox="1"/>
          <p:nvPr>
            <p:ph idx="1" type="body"/>
          </p:nvPr>
        </p:nvSpPr>
        <p:spPr>
          <a:xfrm>
            <a:off x="6508650" y="3276875"/>
            <a:ext cx="25026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cxnSp>
        <p:nvCxnSpPr>
          <p:cNvPr id="243" name="Google Shape;243;p31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31"/>
          <p:cNvSpPr txBox="1"/>
          <p:nvPr>
            <p:ph idx="2" type="subTitle"/>
          </p:nvPr>
        </p:nvSpPr>
        <p:spPr>
          <a:xfrm>
            <a:off x="125700" y="125600"/>
            <a:ext cx="1593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5" name="Google Shape;245;p31"/>
          <p:cNvSpPr txBox="1"/>
          <p:nvPr>
            <p:ph idx="3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6" name="Google Shape;246;p31"/>
          <p:cNvSpPr txBox="1"/>
          <p:nvPr>
            <p:ph idx="4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0" name="Google Shape;250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1" name="Google Shape;25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4" name="Google Shape;25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58" name="Google Shape;25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2" name="Google Shape;262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3" name="Google Shape;26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0" name="Google Shape;27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ution Steps">
  <p:cSld name="CUSTOM_10">
    <p:bg>
      <p:bgPr>
        <a:solidFill>
          <a:schemeClr val="dk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133150" y="125600"/>
            <a:ext cx="3180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6627325" y="125600"/>
            <a:ext cx="23910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subTitle"/>
          </p:nvPr>
        </p:nvSpPr>
        <p:spPr>
          <a:xfrm>
            <a:off x="5033375" y="125600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3" type="body"/>
          </p:nvPr>
        </p:nvSpPr>
        <p:spPr>
          <a:xfrm>
            <a:off x="6627300" y="1766200"/>
            <a:ext cx="23910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4" type="subTitle"/>
          </p:nvPr>
        </p:nvSpPr>
        <p:spPr>
          <a:xfrm>
            <a:off x="5033350" y="1766188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5" type="body"/>
          </p:nvPr>
        </p:nvSpPr>
        <p:spPr>
          <a:xfrm>
            <a:off x="6627300" y="3406800"/>
            <a:ext cx="23910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6" type="subTitle"/>
          </p:nvPr>
        </p:nvSpPr>
        <p:spPr>
          <a:xfrm>
            <a:off x="5033350" y="3406775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cxnSp>
        <p:nvCxnSpPr>
          <p:cNvPr id="41" name="Google Shape;41;p11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11"/>
          <p:cNvSpPr txBox="1"/>
          <p:nvPr>
            <p:ph idx="7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8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44" name="Google Shape;44;p11"/>
          <p:cNvCxnSpPr/>
          <p:nvPr/>
        </p:nvCxnSpPr>
        <p:spPr>
          <a:xfrm>
            <a:off x="1888263" y="1208900"/>
            <a:ext cx="2414400" cy="893700"/>
          </a:xfrm>
          <a:prstGeom prst="curvedConnector3">
            <a:avLst>
              <a:gd fmla="val 64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" name="Google Shape;45;p11"/>
          <p:cNvSpPr/>
          <p:nvPr>
            <p:ph idx="9" type="pic"/>
          </p:nvPr>
        </p:nvSpPr>
        <p:spPr>
          <a:xfrm>
            <a:off x="125700" y="2356175"/>
            <a:ext cx="3187800" cy="2065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3" name="Google Shape;27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6" name="Google Shape;276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7" name="Google Shape;277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8" name="Google Shape;278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>
                <a:solidFill>
                  <a:schemeClr val="dk2"/>
                </a:solidFill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>
                <a:solidFill>
                  <a:schemeClr val="dk2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>
                <a:solidFill>
                  <a:schemeClr val="dk2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>
                <a:solidFill>
                  <a:schemeClr val="dk2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>
                <a:solidFill>
                  <a:schemeClr val="dk2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>
                <a:solidFill>
                  <a:schemeClr val="dk2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>
                <a:solidFill>
                  <a:schemeClr val="dk2"/>
                </a:solidFill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>
                <a:solidFill>
                  <a:schemeClr val="dk2"/>
                </a:solidFill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9" name="Google Shape;27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82" name="Google Shape;28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85" name="Google Shape;285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86" name="Google Shape;28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4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3" name="Google Shape;293;p4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4" name="Google Shape;294;p4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5" name="Google Shape;295;p4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6" name="Google Shape;296;p4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7" name="Google Shape;297;p4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01" name="Google Shape;301;p4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4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6" name="Google Shape;306;p4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07" name="Google Shape;307;p4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08" name="Google Shape;308;p4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9" name="Google Shape;309;p4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4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13" name="Google Shape;313;p4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14" name="Google Shape;314;p46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15" name="Google Shape;315;p4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6" name="Google Shape;316;p46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7" name="Google Shape;317;p46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8" name="Google Shape;318;p46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4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22" name="Google Shape;322;p4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23" name="Google Shape;323;p4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24" name="Google Shape;324;p4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25" name="Google Shape;325;p4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6" name="Google Shape;326;p4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7" name="Google Shape;327;p4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8" name="Google Shape;328;p4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9" name="Google Shape;329;p4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">
  <p:cSld name="CUSTOM_14">
    <p:bg>
      <p:bgPr>
        <a:solidFill>
          <a:schemeClr val="dk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2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2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2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type="title"/>
          </p:nvPr>
        </p:nvSpPr>
        <p:spPr>
          <a:xfrm>
            <a:off x="133150" y="506600"/>
            <a:ext cx="41052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3" type="subTitle"/>
          </p:nvPr>
        </p:nvSpPr>
        <p:spPr>
          <a:xfrm>
            <a:off x="125700" y="125600"/>
            <a:ext cx="1593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2"/>
          <p:cNvSpPr txBox="1"/>
          <p:nvPr>
            <p:ph idx="4" type="body"/>
          </p:nvPr>
        </p:nvSpPr>
        <p:spPr>
          <a:xfrm>
            <a:off x="5823300" y="3611800"/>
            <a:ext cx="30693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●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○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■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●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○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■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●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○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■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5" type="body"/>
          </p:nvPr>
        </p:nvSpPr>
        <p:spPr>
          <a:xfrm>
            <a:off x="5823300" y="2959400"/>
            <a:ext cx="30693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●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○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■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●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○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■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●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○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■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4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6" name="Google Shape;336;p4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4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4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9" name="Google Shape;33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4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2" name="Google Shape;342;p4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5" name="Google Shape;345;p5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5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5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8" name="Google Shape;348;p5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5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0" name="Google Shape;350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5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3" name="Google Shape;353;p5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4" name="Google Shape;354;p5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5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5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5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p5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5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5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5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5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5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69" name="Google Shape;369;p5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agenda">
  <p:cSld name="CUSTOM_5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3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2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5704625" y="278000"/>
            <a:ext cx="3313800" cy="4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3"/>
          <p:cNvSpPr/>
          <p:nvPr>
            <p:ph idx="3" type="pic"/>
          </p:nvPr>
        </p:nvSpPr>
        <p:spPr>
          <a:xfrm>
            <a:off x="125700" y="2356175"/>
            <a:ext cx="3187800" cy="20652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" type="secHead">
  <p:cSld name="SECTION_HEADER">
    <p:bg>
      <p:bgPr>
        <a:solidFill>
          <a:schemeClr val="dk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>
            <p:ph idx="2" type="pic"/>
          </p:nvPr>
        </p:nvSpPr>
        <p:spPr>
          <a:xfrm>
            <a:off x="2642425" y="1096825"/>
            <a:ext cx="3859200" cy="2408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65" name="Google Shape;65;p14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4"/>
          <p:cNvSpPr txBox="1"/>
          <p:nvPr>
            <p:ph type="title"/>
          </p:nvPr>
        </p:nvSpPr>
        <p:spPr>
          <a:xfrm>
            <a:off x="125700" y="278000"/>
            <a:ext cx="87669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3" type="title"/>
          </p:nvPr>
        </p:nvSpPr>
        <p:spPr>
          <a:xfrm>
            <a:off x="125700" y="3507625"/>
            <a:ext cx="87669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4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966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">
  <p:cSld name="CUSTOM_15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914850" y="1365900"/>
            <a:ext cx="7314300" cy="24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nton"/>
              <a:buNone/>
              <a:defRPr sz="8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ig number" type="twoColTx">
  <p:cSld name="TITLE_AND_TWO_COLUMNS">
    <p:bg>
      <p:bgPr>
        <a:solidFill>
          <a:schemeClr val="lt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922700" y="1089300"/>
            <a:ext cx="73068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nton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Anton"/>
              <a:buNone/>
              <a:defRPr sz="8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Anton"/>
              <a:buNone/>
              <a:defRPr sz="8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Anton"/>
              <a:buNone/>
              <a:defRPr sz="8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Anton"/>
              <a:buNone/>
              <a:defRPr sz="8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Anton"/>
              <a:buNone/>
              <a:defRPr sz="8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Anton"/>
              <a:buNone/>
              <a:defRPr sz="8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Anton"/>
              <a:buNone/>
              <a:defRPr sz="8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Anton"/>
              <a:buNone/>
              <a:defRPr sz="8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1845375" y="3298800"/>
            <a:ext cx="14682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 Medium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3439350" y="3298800"/>
            <a:ext cx="22653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●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○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■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●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○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■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●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○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■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3" type="body"/>
          </p:nvPr>
        </p:nvSpPr>
        <p:spPr>
          <a:xfrm>
            <a:off x="5830425" y="3298800"/>
            <a:ext cx="22653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●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○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■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●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○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■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●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○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 Medium"/>
              <a:buChar char="■"/>
              <a:defRPr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cxnSp>
        <p:nvCxnSpPr>
          <p:cNvPr id="79" name="Google Shape;79;p16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16"/>
          <p:cNvSpPr txBox="1"/>
          <p:nvPr>
            <p:ph idx="4" type="subTitle"/>
          </p:nvPr>
        </p:nvSpPr>
        <p:spPr>
          <a:xfrm>
            <a:off x="125700" y="125600"/>
            <a:ext cx="1593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5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6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DM Sans"/>
              <a:buNone/>
              <a:defRPr b="1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">
  <p:cSld name="ONE_COLUMN_TEXT">
    <p:bg>
      <p:bgPr>
        <a:solidFill>
          <a:schemeClr val="dk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>
            <p:ph idx="2" type="pic"/>
          </p:nvPr>
        </p:nvSpPr>
        <p:spPr>
          <a:xfrm>
            <a:off x="3182100" y="0"/>
            <a:ext cx="5961900" cy="47112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3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4" type="body"/>
          </p:nvPr>
        </p:nvSpPr>
        <p:spPr>
          <a:xfrm>
            <a:off x="251400" y="1855525"/>
            <a:ext cx="22653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●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○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■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●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○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■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●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○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 Medium"/>
              <a:buChar char="■"/>
              <a:defRPr b="0" sz="1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251400" y="927750"/>
            <a:ext cx="22653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5" type="subTitle"/>
          </p:nvPr>
        </p:nvSpPr>
        <p:spPr>
          <a:xfrm>
            <a:off x="125700" y="125600"/>
            <a:ext cx="1593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None/>
              <a:defRPr b="1"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91" name="Google Shape;91;p17"/>
          <p:cNvCxnSpPr/>
          <p:nvPr/>
        </p:nvCxnSpPr>
        <p:spPr>
          <a:xfrm>
            <a:off x="-5675" y="4716000"/>
            <a:ext cx="915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45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922700" y="404350"/>
            <a:ext cx="73068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ton"/>
              <a:buNone/>
              <a:defRPr b="0" i="0" sz="48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 b="0" i="0" sz="14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 b="0" i="0" sz="14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 b="0" i="0" sz="14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 b="0" i="0" sz="14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 b="0" i="0" sz="14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 b="0" i="0" sz="14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 b="0" i="0" sz="14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on"/>
              <a:buNone/>
              <a:defRPr b="0" i="0" sz="14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922700" y="3046200"/>
            <a:ext cx="79701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 b="1" i="0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 b="1" i="0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 b="1" i="0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 b="1" i="0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 b="1" i="0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 b="1" i="0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●"/>
              <a:defRPr b="1" i="0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○"/>
              <a:defRPr b="1" i="0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DM Sans"/>
              <a:buChar char="■"/>
              <a:defRPr b="1" i="0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58">
          <p15:clr>
            <a:srgbClr val="E46962"/>
          </p15:clr>
        </p15:guide>
        <p15:guide id="2" pos="581">
          <p15:clr>
            <a:srgbClr val="E46962"/>
          </p15:clr>
        </p15:guide>
        <p15:guide id="3" pos="660">
          <p15:clr>
            <a:srgbClr val="E46962"/>
          </p15:clr>
        </p15:guide>
        <p15:guide id="4" pos="1083">
          <p15:clr>
            <a:srgbClr val="E46962"/>
          </p15:clr>
        </p15:guide>
        <p15:guide id="5" pos="1162">
          <p15:clr>
            <a:srgbClr val="E46962"/>
          </p15:clr>
        </p15:guide>
        <p15:guide id="6" pos="1585">
          <p15:clr>
            <a:srgbClr val="E46962"/>
          </p15:clr>
        </p15:guide>
        <p15:guide id="7" pos="1664">
          <p15:clr>
            <a:srgbClr val="E46962"/>
          </p15:clr>
        </p15:guide>
        <p15:guide id="8" pos="2087">
          <p15:clr>
            <a:srgbClr val="E46962"/>
          </p15:clr>
        </p15:guide>
        <p15:guide id="9" pos="2167">
          <p15:clr>
            <a:srgbClr val="E46962"/>
          </p15:clr>
        </p15:guide>
        <p15:guide id="10" pos="2589">
          <p15:clr>
            <a:srgbClr val="E46962"/>
          </p15:clr>
        </p15:guide>
        <p15:guide id="11" pos="2669">
          <p15:clr>
            <a:srgbClr val="E46962"/>
          </p15:clr>
        </p15:guide>
        <p15:guide id="12" pos="3091">
          <p15:clr>
            <a:srgbClr val="E46962"/>
          </p15:clr>
        </p15:guide>
        <p15:guide id="13" pos="3171">
          <p15:clr>
            <a:srgbClr val="E46962"/>
          </p15:clr>
        </p15:guide>
        <p15:guide id="14" pos="79">
          <p15:clr>
            <a:srgbClr val="E46962"/>
          </p15:clr>
        </p15:guide>
        <p15:guide id="15" pos="5681">
          <p15:clr>
            <a:srgbClr val="E46962"/>
          </p15:clr>
        </p15:guide>
        <p15:guide id="16" pos="5602">
          <p15:clr>
            <a:srgbClr val="E46962"/>
          </p15:clr>
        </p15:guide>
        <p15:guide id="17" pos="3593">
          <p15:clr>
            <a:srgbClr val="E46962"/>
          </p15:clr>
        </p15:guide>
        <p15:guide id="18" pos="3673">
          <p15:clr>
            <a:srgbClr val="E46962"/>
          </p15:clr>
        </p15:guide>
        <p15:guide id="19" pos="4096">
          <p15:clr>
            <a:srgbClr val="E46962"/>
          </p15:clr>
        </p15:guide>
        <p15:guide id="20" pos="4175">
          <p15:clr>
            <a:srgbClr val="E46962"/>
          </p15:clr>
        </p15:guide>
        <p15:guide id="21" pos="4598">
          <p15:clr>
            <a:srgbClr val="E46962"/>
          </p15:clr>
        </p15:guide>
        <p15:guide id="22" pos="4677">
          <p15:clr>
            <a:srgbClr val="E46962"/>
          </p15:clr>
        </p15:guide>
        <p15:guide id="23" pos="5100">
          <p15:clr>
            <a:srgbClr val="E46962"/>
          </p15:clr>
        </p15:guide>
        <p15:guide id="24" pos="5184">
          <p15:clr>
            <a:srgbClr val="E46962"/>
          </p15:clr>
        </p15:guide>
        <p15:guide id="25" orient="horz" pos="79">
          <p15:clr>
            <a:srgbClr val="E46962"/>
          </p15:clr>
        </p15:guide>
        <p15:guide id="26" orient="horz" pos="3161">
          <p15:clr>
            <a:srgbClr val="E46962"/>
          </p15:clr>
        </p15:guide>
        <p15:guide id="27" orient="horz" pos="297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legalroom.e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legalroom.ee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legalroom.ee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legalroom.e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legalroom.e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legalroom.e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legalroom.e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legalroom.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ial view of a basketball court with three players." id="374" name="Google Shape;374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225" l="0" r="0" t="3772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"/>
          <p:cNvSpPr txBox="1"/>
          <p:nvPr>
            <p:ph type="title"/>
          </p:nvPr>
        </p:nvSpPr>
        <p:spPr>
          <a:xfrm>
            <a:off x="914850" y="1365900"/>
            <a:ext cx="7314300" cy="24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</a:pPr>
            <a:r>
              <a:rPr lang="en"/>
              <a:t>Autoriõigus</a:t>
            </a:r>
            <a:endParaRPr/>
          </a:p>
        </p:txBody>
      </p:sp>
      <p:sp>
        <p:nvSpPr>
          <p:cNvPr id="376" name="Google Shape;376;p1"/>
          <p:cNvSpPr txBox="1"/>
          <p:nvPr>
            <p:ph idx="1" type="subTitle"/>
          </p:nvPr>
        </p:nvSpPr>
        <p:spPr>
          <a:xfrm>
            <a:off x="1845375" y="4716000"/>
            <a:ext cx="54534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www.legalroom.ee</a:t>
            </a:r>
            <a:endParaRPr/>
          </a:p>
        </p:txBody>
      </p:sp>
      <p:sp>
        <p:nvSpPr>
          <p:cNvPr id="377" name="Google Shape;377;p1"/>
          <p:cNvSpPr txBox="1"/>
          <p:nvPr>
            <p:ph idx="4" type="subTitle"/>
          </p:nvPr>
        </p:nvSpPr>
        <p:spPr>
          <a:xfrm>
            <a:off x="5830275" y="125600"/>
            <a:ext cx="31881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                                    Keit Kukk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"/>
          <p:cNvSpPr txBox="1"/>
          <p:nvPr>
            <p:ph idx="14" type="body"/>
          </p:nvPr>
        </p:nvSpPr>
        <p:spPr>
          <a:xfrm>
            <a:off x="2514750" y="3257550"/>
            <a:ext cx="17208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300">
                <a:latin typeface="Garamond"/>
                <a:ea typeface="Garamond"/>
                <a:cs typeface="Garamond"/>
                <a:sym typeface="Garamond"/>
              </a:rPr>
              <a:t>Kirjandus-, kunsti-, ja teadusteosed. Autoriõigus tekib teose loomisega</a:t>
            </a:r>
            <a:r>
              <a:rPr b="0" lang="en" sz="1300">
                <a:latin typeface="Garamond"/>
                <a:ea typeface="Garamond"/>
                <a:cs typeface="Garamond"/>
                <a:sym typeface="Garamond"/>
              </a:rPr>
              <a:t>.</a:t>
            </a:r>
            <a:endParaRPr b="0" sz="1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3" name="Google Shape;383;p2"/>
          <p:cNvSpPr txBox="1"/>
          <p:nvPr>
            <p:ph type="title"/>
          </p:nvPr>
        </p:nvSpPr>
        <p:spPr>
          <a:xfrm>
            <a:off x="133150" y="125600"/>
            <a:ext cx="5301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Autoriõigus</a:t>
            </a:r>
            <a:endParaRPr/>
          </a:p>
        </p:txBody>
      </p:sp>
      <p:sp>
        <p:nvSpPr>
          <p:cNvPr id="384" name="Google Shape;384;p2"/>
          <p:cNvSpPr txBox="1"/>
          <p:nvPr>
            <p:ph idx="2" type="title"/>
          </p:nvPr>
        </p:nvSpPr>
        <p:spPr>
          <a:xfrm>
            <a:off x="121500" y="1544925"/>
            <a:ext cx="15981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Autor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85" name="Google Shape;385;p2"/>
          <p:cNvSpPr txBox="1"/>
          <p:nvPr>
            <p:ph idx="3" type="title"/>
          </p:nvPr>
        </p:nvSpPr>
        <p:spPr>
          <a:xfrm>
            <a:off x="2640325" y="1544925"/>
            <a:ext cx="19317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Teos</a:t>
            </a:r>
            <a:endParaRPr/>
          </a:p>
        </p:txBody>
      </p:sp>
      <p:sp>
        <p:nvSpPr>
          <p:cNvPr id="386" name="Google Shape;386;p2"/>
          <p:cNvSpPr txBox="1"/>
          <p:nvPr>
            <p:ph idx="4" type="title"/>
          </p:nvPr>
        </p:nvSpPr>
        <p:spPr>
          <a:xfrm>
            <a:off x="4907700" y="1544925"/>
            <a:ext cx="1719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Varalised õigused</a:t>
            </a:r>
            <a:endParaRPr/>
          </a:p>
        </p:txBody>
      </p:sp>
      <p:sp>
        <p:nvSpPr>
          <p:cNvPr id="387" name="Google Shape;387;p2"/>
          <p:cNvSpPr txBox="1"/>
          <p:nvPr>
            <p:ph idx="1" type="subTitle"/>
          </p:nvPr>
        </p:nvSpPr>
        <p:spPr>
          <a:xfrm>
            <a:off x="121500" y="3443500"/>
            <a:ext cx="14682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/>
          </a:p>
        </p:txBody>
      </p:sp>
      <p:sp>
        <p:nvSpPr>
          <p:cNvPr id="388" name="Google Shape;388;p2"/>
          <p:cNvSpPr txBox="1"/>
          <p:nvPr>
            <p:ph idx="5" type="title"/>
          </p:nvPr>
        </p:nvSpPr>
        <p:spPr>
          <a:xfrm>
            <a:off x="7300884" y="1544925"/>
            <a:ext cx="17151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Isiklikud õigused</a:t>
            </a:r>
            <a:endParaRPr/>
          </a:p>
        </p:txBody>
      </p:sp>
      <p:sp>
        <p:nvSpPr>
          <p:cNvPr id="389" name="Google Shape;389;p2"/>
          <p:cNvSpPr txBox="1"/>
          <p:nvPr>
            <p:ph idx="13" type="body"/>
          </p:nvPr>
        </p:nvSpPr>
        <p:spPr>
          <a:xfrm>
            <a:off x="-911700" y="3047963"/>
            <a:ext cx="15921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p2"/>
          <p:cNvSpPr txBox="1"/>
          <p:nvPr>
            <p:ph idx="15" type="body"/>
          </p:nvPr>
        </p:nvSpPr>
        <p:spPr>
          <a:xfrm>
            <a:off x="4912600" y="3257550"/>
            <a:ext cx="19317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300">
                <a:latin typeface="Garamond"/>
                <a:ea typeface="Garamond"/>
                <a:cs typeface="Garamond"/>
                <a:sym typeface="Garamond"/>
              </a:rPr>
              <a:t>Varalised õigused on seotud autori õigusega teost kasutada ja saada selle eest tasu. On üleantavad. </a:t>
            </a:r>
            <a:endParaRPr sz="1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1" name="Google Shape;391;p2"/>
          <p:cNvSpPr txBox="1"/>
          <p:nvPr>
            <p:ph idx="4294967295" type="title"/>
          </p:nvPr>
        </p:nvSpPr>
        <p:spPr>
          <a:xfrm>
            <a:off x="119450" y="2387650"/>
            <a:ext cx="15981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Noto Emoji"/>
                <a:ea typeface="Noto Emoji"/>
                <a:cs typeface="Noto Emoji"/>
                <a:sym typeface="Noto Emoji"/>
              </a:rPr>
              <a:t>💡</a:t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300">
                <a:latin typeface="Garamond"/>
                <a:ea typeface="Garamond"/>
                <a:cs typeface="Garamond"/>
                <a:sym typeface="Garamond"/>
              </a:rPr>
              <a:t>.</a:t>
            </a:r>
            <a:r>
              <a:rPr lang="en" sz="1400">
                <a:latin typeface="Noto Emoji"/>
                <a:ea typeface="Noto Emoji"/>
                <a:cs typeface="Noto Emoji"/>
                <a:sym typeface="Noto Emoji"/>
              </a:rPr>
              <a:t> </a:t>
            </a:r>
            <a:endParaRPr sz="1400">
              <a:latin typeface="Noto Emoji"/>
              <a:ea typeface="Noto Emoji"/>
              <a:cs typeface="Noto Emoji"/>
              <a:sym typeface="Noto Emoj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</p:txBody>
      </p:sp>
      <p:sp>
        <p:nvSpPr>
          <p:cNvPr id="392" name="Google Shape;392;p2"/>
          <p:cNvSpPr txBox="1"/>
          <p:nvPr>
            <p:ph idx="4294967295" type="title"/>
          </p:nvPr>
        </p:nvSpPr>
        <p:spPr>
          <a:xfrm>
            <a:off x="2516675" y="2387650"/>
            <a:ext cx="17217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Noto Emoji"/>
                <a:ea typeface="Noto Emoji"/>
                <a:cs typeface="Noto Emoji"/>
                <a:sym typeface="Noto Emoji"/>
              </a:rPr>
              <a:t>💻</a:t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</p:txBody>
      </p:sp>
      <p:sp>
        <p:nvSpPr>
          <p:cNvPr id="393" name="Google Shape;393;p2"/>
          <p:cNvSpPr txBox="1"/>
          <p:nvPr>
            <p:ph idx="4294967295" type="title"/>
          </p:nvPr>
        </p:nvSpPr>
        <p:spPr>
          <a:xfrm>
            <a:off x="4909906" y="2387650"/>
            <a:ext cx="17196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Noto Emoji"/>
                <a:ea typeface="Noto Emoji"/>
                <a:cs typeface="Noto Emoji"/>
                <a:sym typeface="Noto Emoji"/>
              </a:rPr>
              <a:t>📊</a:t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</p:txBody>
      </p:sp>
      <p:sp>
        <p:nvSpPr>
          <p:cNvPr id="394" name="Google Shape;394;p2"/>
          <p:cNvSpPr txBox="1"/>
          <p:nvPr>
            <p:ph idx="4294967295" type="title"/>
          </p:nvPr>
        </p:nvSpPr>
        <p:spPr>
          <a:xfrm>
            <a:off x="7298675" y="2387650"/>
            <a:ext cx="17217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Noto Emoji"/>
                <a:ea typeface="Noto Emoji"/>
                <a:cs typeface="Noto Emoji"/>
                <a:sym typeface="Noto Emoji"/>
              </a:rPr>
              <a:t>📣</a:t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600">
              <a:latin typeface="Noto Emoji"/>
              <a:ea typeface="Noto Emoji"/>
              <a:cs typeface="Noto Emoji"/>
              <a:sym typeface="Noto Emoji"/>
            </a:endParaRPr>
          </a:p>
        </p:txBody>
      </p:sp>
      <p:sp>
        <p:nvSpPr>
          <p:cNvPr id="395" name="Google Shape;395;p2"/>
          <p:cNvSpPr txBox="1"/>
          <p:nvPr>
            <p:ph idx="16" type="subTitle"/>
          </p:nvPr>
        </p:nvSpPr>
        <p:spPr>
          <a:xfrm>
            <a:off x="125725" y="4716000"/>
            <a:ext cx="25167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Keit Kukk</a:t>
            </a:r>
            <a:endParaRPr/>
          </a:p>
        </p:txBody>
      </p:sp>
      <p:sp>
        <p:nvSpPr>
          <p:cNvPr id="396" name="Google Shape;396;p2"/>
          <p:cNvSpPr txBox="1"/>
          <p:nvPr>
            <p:ph idx="17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u="sng">
                <a:solidFill>
                  <a:schemeClr val="hlink"/>
                </a:solidFill>
                <a:latin typeface="DM Sans SemiBold"/>
                <a:ea typeface="DM Sans SemiBold"/>
                <a:cs typeface="DM Sans SemiBold"/>
                <a:sym typeface="DM Sans SemiBold"/>
                <a:hlinkClick r:id="rId3"/>
              </a:rPr>
              <a:t>www.legalroom.ee</a:t>
            </a:r>
            <a:r>
              <a:rPr b="0" lang="en">
                <a:latin typeface="DM Sans SemiBold"/>
                <a:ea typeface="DM Sans SemiBold"/>
                <a:cs typeface="DM Sans SemiBold"/>
                <a:sym typeface="DM Sans SemiBold"/>
              </a:rPr>
              <a:t>, info@legalroom.ee</a:t>
            </a:r>
            <a:endParaRPr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397" name="Google Shape;397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2"/>
          <p:cNvSpPr txBox="1"/>
          <p:nvPr/>
        </p:nvSpPr>
        <p:spPr>
          <a:xfrm>
            <a:off x="7241475" y="3257450"/>
            <a:ext cx="1931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Isiklikud õigused on autorist lahutamatud. Näiteks autori nime märkimine teose juurde. </a:t>
            </a:r>
            <a:endParaRPr b="1" i="0" sz="13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9" name="Google Shape;399;p2"/>
          <p:cNvSpPr txBox="1"/>
          <p:nvPr/>
        </p:nvSpPr>
        <p:spPr>
          <a:xfrm>
            <a:off x="251400" y="3257450"/>
            <a:ext cx="1882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Autor on füüsiline isik, kes on teose loonud. Juriidiline isik saab olla ainult autoriõiguse omaja.</a:t>
            </a:r>
            <a:endParaRPr b="0" i="0" sz="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"/>
          <p:cNvSpPr txBox="1"/>
          <p:nvPr>
            <p:ph idx="1" type="body"/>
          </p:nvPr>
        </p:nvSpPr>
        <p:spPr>
          <a:xfrm>
            <a:off x="6627325" y="125600"/>
            <a:ext cx="23910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sz="1200">
                <a:latin typeface="Garamond"/>
                <a:ea typeface="Garamond"/>
                <a:cs typeface="Garamond"/>
                <a:sym typeface="Garamond"/>
              </a:rPr>
              <a:t>Kui sa oled teose autoriks võid otsustada ise, kuidas teost kasutada.</a:t>
            </a:r>
            <a:r>
              <a:rPr b="0" lang="en" sz="1100">
                <a:latin typeface="Garamond"/>
                <a:ea typeface="Garamond"/>
                <a:cs typeface="Garamond"/>
                <a:sym typeface="Garamond"/>
              </a:rPr>
              <a:t> Erandid: </a:t>
            </a:r>
            <a:endParaRPr b="0" sz="1100">
              <a:latin typeface="Garamond"/>
              <a:ea typeface="Garamond"/>
              <a:cs typeface="Garamond"/>
              <a:sym typeface="Garamond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Garamond"/>
              <a:buChar char="-"/>
            </a:pPr>
            <a:r>
              <a:rPr b="0" lang="en" sz="1100">
                <a:latin typeface="Garamond"/>
                <a:ea typeface="Garamond"/>
                <a:cs typeface="Garamond"/>
                <a:sym typeface="Garamond"/>
              </a:rPr>
              <a:t>Kui pildistad, kasutad mõnda teise autori tööd.</a:t>
            </a:r>
            <a:endParaRPr b="0" sz="1100">
              <a:latin typeface="Garamond"/>
              <a:ea typeface="Garamond"/>
              <a:cs typeface="Garamond"/>
              <a:sym typeface="Garamond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Garamond"/>
              <a:buChar char="-"/>
            </a:pPr>
            <a:r>
              <a:rPr b="0" lang="en" sz="1100">
                <a:latin typeface="Garamond"/>
                <a:ea typeface="Garamond"/>
                <a:cs typeface="Garamond"/>
                <a:sym typeface="Garamond"/>
              </a:rPr>
              <a:t>Teos on loodud töökohustuste käigus ja sul on tööleping.</a:t>
            </a:r>
            <a:endParaRPr b="0" sz="1100">
              <a:latin typeface="Garamond"/>
              <a:ea typeface="Garamond"/>
              <a:cs typeface="Garamond"/>
              <a:sym typeface="Garamond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Garamond"/>
              <a:buChar char="-"/>
            </a:pPr>
            <a:r>
              <a:rPr b="0" lang="en" sz="1100">
                <a:latin typeface="Garamond"/>
                <a:ea typeface="Garamond"/>
                <a:cs typeface="Garamond"/>
                <a:sym typeface="Garamond"/>
              </a:rPr>
              <a:t>Oled oma autoriõigused loovutanud.</a:t>
            </a:r>
            <a:endParaRPr b="0" sz="11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5" name="Google Shape;405;p3"/>
          <p:cNvSpPr txBox="1"/>
          <p:nvPr>
            <p:ph idx="4" type="subTitle"/>
          </p:nvPr>
        </p:nvSpPr>
        <p:spPr>
          <a:xfrm>
            <a:off x="5033350" y="1766188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Autoriõiguste kehtivuse tähtaeg on möödunud</a:t>
            </a:r>
            <a:endParaRPr sz="2000"/>
          </a:p>
        </p:txBody>
      </p:sp>
      <p:sp>
        <p:nvSpPr>
          <p:cNvPr id="406" name="Google Shape;406;p3"/>
          <p:cNvSpPr txBox="1"/>
          <p:nvPr>
            <p:ph idx="6" type="subTitle"/>
          </p:nvPr>
        </p:nvSpPr>
        <p:spPr>
          <a:xfrm>
            <a:off x="5033350" y="3406775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000"/>
              <a:t>Olemas on autori luba</a:t>
            </a:r>
            <a:endParaRPr sz="2000"/>
          </a:p>
        </p:txBody>
      </p:sp>
      <p:sp>
        <p:nvSpPr>
          <p:cNvPr id="407" name="Google Shape;407;p3"/>
          <p:cNvSpPr txBox="1"/>
          <p:nvPr>
            <p:ph idx="8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u="sng">
                <a:solidFill>
                  <a:schemeClr val="hlink"/>
                </a:solidFill>
                <a:latin typeface="DM Sans SemiBold"/>
                <a:ea typeface="DM Sans SemiBold"/>
                <a:cs typeface="DM Sans SemiBold"/>
                <a:sym typeface="DM Sans SemiBold"/>
                <a:hlinkClick r:id="rId3"/>
              </a:rPr>
              <a:t>www.legalroom.ee</a:t>
            </a:r>
            <a:r>
              <a:rPr b="0" lang="en">
                <a:latin typeface="DM Sans SemiBold"/>
                <a:ea typeface="DM Sans SemiBold"/>
                <a:cs typeface="DM Sans SemiBold"/>
                <a:sym typeface="DM Sans SemiBold"/>
              </a:rPr>
              <a:t>, info@legalroom.ee</a:t>
            </a:r>
            <a:endParaRPr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08" name="Google Shape;408;p3"/>
          <p:cNvSpPr txBox="1"/>
          <p:nvPr>
            <p:ph type="title"/>
          </p:nvPr>
        </p:nvSpPr>
        <p:spPr>
          <a:xfrm>
            <a:off x="133150" y="125600"/>
            <a:ext cx="449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000"/>
              <a:t>Milliseid pilte, videoid, muusikat, artikleid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000"/>
              <a:t>võib ise kasutada?</a:t>
            </a:r>
            <a:endParaRPr sz="2000"/>
          </a:p>
        </p:txBody>
      </p:sp>
      <p:sp>
        <p:nvSpPr>
          <p:cNvPr id="409" name="Google Shape;409;p3"/>
          <p:cNvSpPr txBox="1"/>
          <p:nvPr>
            <p:ph idx="7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/>
              <a:t>Keit Kukk</a:t>
            </a:r>
            <a:endParaRPr/>
          </a:p>
        </p:txBody>
      </p:sp>
      <p:sp>
        <p:nvSpPr>
          <p:cNvPr id="410" name="Google Shape;410;p3"/>
          <p:cNvSpPr txBox="1"/>
          <p:nvPr>
            <p:ph idx="2" type="subTitle"/>
          </p:nvPr>
        </p:nvSpPr>
        <p:spPr>
          <a:xfrm>
            <a:off x="5033375" y="125600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Enda loodud teosed</a:t>
            </a:r>
            <a:endParaRPr sz="2000"/>
          </a:p>
        </p:txBody>
      </p:sp>
      <p:sp>
        <p:nvSpPr>
          <p:cNvPr id="411" name="Google Shape;411;p3"/>
          <p:cNvSpPr txBox="1"/>
          <p:nvPr>
            <p:ph idx="3" type="body"/>
          </p:nvPr>
        </p:nvSpPr>
        <p:spPr>
          <a:xfrm>
            <a:off x="6627300" y="2049100"/>
            <a:ext cx="23910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sz="1200">
                <a:latin typeface="Garamond"/>
                <a:ea typeface="Garamond"/>
                <a:cs typeface="Garamond"/>
                <a:sym typeface="Garamond"/>
              </a:rPr>
              <a:t>Autoriõigus kehtib autori eluaja jooksul ja 70 aastat peale autori surma.</a:t>
            </a:r>
            <a:endParaRPr b="0" sz="1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2" name="Google Shape;412;p3"/>
          <p:cNvSpPr txBox="1"/>
          <p:nvPr>
            <p:ph idx="5" type="body"/>
          </p:nvPr>
        </p:nvSpPr>
        <p:spPr>
          <a:xfrm>
            <a:off x="6627300" y="3406800"/>
            <a:ext cx="23910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sz="1200">
                <a:latin typeface="Garamond"/>
                <a:ea typeface="Garamond"/>
                <a:cs typeface="Garamond"/>
                <a:sym typeface="Garamond"/>
              </a:rPr>
              <a:t>Oled kokku leppinud autoriga teose kasutamises, kas tasuta või tasu eest. </a:t>
            </a:r>
            <a:endParaRPr b="0" sz="12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Person checking smartwatch with smartphone." id="413" name="Google Shape;413;p3"/>
          <p:cNvPicPr preferRelativeResize="0"/>
          <p:nvPr>
            <p:ph idx="9" type="pic"/>
          </p:nvPr>
        </p:nvPicPr>
        <p:blipFill rotWithShape="1">
          <a:blip r:embed="rId4">
            <a:alphaModFix/>
          </a:blip>
          <a:srcRect b="1398" l="0" r="0" t="1399"/>
          <a:stretch/>
        </p:blipFill>
        <p:spPr>
          <a:xfrm>
            <a:off x="125700" y="1208900"/>
            <a:ext cx="4118477" cy="321247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4" name="Google Shape;41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"/>
          <p:cNvSpPr txBox="1"/>
          <p:nvPr>
            <p:ph idx="1" type="body"/>
          </p:nvPr>
        </p:nvSpPr>
        <p:spPr>
          <a:xfrm>
            <a:off x="6627325" y="125600"/>
            <a:ext cx="23910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" sz="1200">
                <a:latin typeface="Garamond"/>
                <a:ea typeface="Garamond"/>
                <a:cs typeface="Garamond"/>
                <a:sym typeface="Garamond"/>
              </a:rPr>
              <a:t>Autoriõigusseaduses toodud juhud.</a:t>
            </a:r>
            <a:endParaRPr b="0" sz="1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" sz="1200">
                <a:latin typeface="Garamond"/>
                <a:ea typeface="Garamond"/>
                <a:cs typeface="Garamond"/>
                <a:sym typeface="Garamond"/>
              </a:rPr>
              <a:t>Näiteks teaduslikel, hariduslikel eesmärkidel.</a:t>
            </a:r>
            <a:endParaRPr b="0" sz="1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0" name="Google Shape;420;p4"/>
          <p:cNvSpPr txBox="1"/>
          <p:nvPr>
            <p:ph idx="4" type="subTitle"/>
          </p:nvPr>
        </p:nvSpPr>
        <p:spPr>
          <a:xfrm>
            <a:off x="5033350" y="1766188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Litsents lubab kasutamist</a:t>
            </a:r>
            <a:endParaRPr sz="2000"/>
          </a:p>
        </p:txBody>
      </p:sp>
      <p:sp>
        <p:nvSpPr>
          <p:cNvPr id="421" name="Google Shape;421;p4"/>
          <p:cNvSpPr txBox="1"/>
          <p:nvPr>
            <p:ph idx="6" type="subTitle"/>
          </p:nvPr>
        </p:nvSpPr>
        <p:spPr>
          <a:xfrm>
            <a:off x="5033350" y="3406775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000"/>
              <a:t>Hoidu!</a:t>
            </a:r>
            <a:endParaRPr sz="2000"/>
          </a:p>
        </p:txBody>
      </p:sp>
      <p:sp>
        <p:nvSpPr>
          <p:cNvPr id="422" name="Google Shape;422;p4"/>
          <p:cNvSpPr txBox="1"/>
          <p:nvPr>
            <p:ph idx="8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u="sng">
                <a:solidFill>
                  <a:schemeClr val="hlink"/>
                </a:solidFill>
                <a:latin typeface="DM Sans SemiBold"/>
                <a:ea typeface="DM Sans SemiBold"/>
                <a:cs typeface="DM Sans SemiBold"/>
                <a:sym typeface="DM Sans SemiBold"/>
                <a:hlinkClick r:id="rId3"/>
              </a:rPr>
              <a:t>www.legalroom.ee</a:t>
            </a:r>
            <a:r>
              <a:rPr b="0" lang="en">
                <a:latin typeface="DM Sans SemiBold"/>
                <a:ea typeface="DM Sans SemiBold"/>
                <a:cs typeface="DM Sans SemiBold"/>
                <a:sym typeface="DM Sans SemiBold"/>
              </a:rPr>
              <a:t>, info@legalroom.ee</a:t>
            </a:r>
            <a:endParaRPr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23" name="Google Shape;423;p4"/>
          <p:cNvSpPr txBox="1"/>
          <p:nvPr>
            <p:ph type="title"/>
          </p:nvPr>
        </p:nvSpPr>
        <p:spPr>
          <a:xfrm>
            <a:off x="133150" y="125600"/>
            <a:ext cx="449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000"/>
              <a:t>Milliseid pilte, videoid, muusikat, artikleid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000"/>
              <a:t>võib ise kasutada?</a:t>
            </a:r>
            <a:endParaRPr sz="2000"/>
          </a:p>
        </p:txBody>
      </p:sp>
      <p:sp>
        <p:nvSpPr>
          <p:cNvPr id="424" name="Google Shape;424;p4"/>
          <p:cNvSpPr txBox="1"/>
          <p:nvPr>
            <p:ph idx="7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/>
              <a:t>Keit Kukk</a:t>
            </a:r>
            <a:endParaRPr/>
          </a:p>
        </p:txBody>
      </p:sp>
      <p:sp>
        <p:nvSpPr>
          <p:cNvPr id="425" name="Google Shape;425;p4"/>
          <p:cNvSpPr txBox="1"/>
          <p:nvPr>
            <p:ph idx="2" type="subTitle"/>
          </p:nvPr>
        </p:nvSpPr>
        <p:spPr>
          <a:xfrm>
            <a:off x="5033375" y="125600"/>
            <a:ext cx="15939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Teose vaba kasutamine</a:t>
            </a:r>
            <a:endParaRPr sz="2000"/>
          </a:p>
        </p:txBody>
      </p:sp>
      <p:sp>
        <p:nvSpPr>
          <p:cNvPr id="426" name="Google Shape;426;p4"/>
          <p:cNvSpPr txBox="1"/>
          <p:nvPr>
            <p:ph idx="3" type="body"/>
          </p:nvPr>
        </p:nvSpPr>
        <p:spPr>
          <a:xfrm>
            <a:off x="6627325" y="1626500"/>
            <a:ext cx="23910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" sz="1200">
                <a:latin typeface="Garamond"/>
                <a:ea typeface="Garamond"/>
                <a:cs typeface="Garamond"/>
                <a:sym typeface="Garamond"/>
              </a:rPr>
              <a:t>Pildipangad, tasuta muusika, videote  arhiivid. </a:t>
            </a:r>
            <a:endParaRPr b="0" sz="1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" sz="1200">
                <a:latin typeface="Garamond"/>
                <a:ea typeface="Garamond"/>
                <a:cs typeface="Garamond"/>
                <a:sym typeface="Garamond"/>
              </a:rPr>
              <a:t>Näiteks CC (creative commons) litsentsid, royalty free litsentsid.</a:t>
            </a:r>
            <a:endParaRPr b="0" sz="1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0" lang="en" sz="1200">
                <a:latin typeface="Garamond"/>
                <a:ea typeface="Garamond"/>
                <a:cs typeface="Garamond"/>
                <a:sym typeface="Garamond"/>
              </a:rPr>
              <a:t>Vii end kurssi litsentsi sisuga, mida see täpselt lubab. </a:t>
            </a:r>
            <a:endParaRPr b="0" sz="1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7" name="Google Shape;427;p4"/>
          <p:cNvSpPr txBox="1"/>
          <p:nvPr>
            <p:ph idx="5" type="body"/>
          </p:nvPr>
        </p:nvSpPr>
        <p:spPr>
          <a:xfrm>
            <a:off x="7112000" y="3276600"/>
            <a:ext cx="1906200" cy="1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sz="1200">
                <a:latin typeface="Garamond"/>
                <a:ea typeface="Garamond"/>
                <a:cs typeface="Garamond"/>
                <a:sym typeface="Garamond"/>
              </a:rPr>
              <a:t>Ilma loata sotsiaalmeediast leitud fotode, videote kasutamisest.</a:t>
            </a:r>
            <a:endParaRPr b="0" sz="1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sz="1200">
                <a:latin typeface="Garamond"/>
                <a:ea typeface="Garamond"/>
                <a:cs typeface="Garamond"/>
                <a:sym typeface="Garamond"/>
              </a:rPr>
              <a:t>Google otsingust leitud teoste kasutamisest.</a:t>
            </a:r>
            <a:endParaRPr b="0" sz="1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12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Person checking smartwatch with smartphone." id="428" name="Google Shape;428;p4"/>
          <p:cNvPicPr preferRelativeResize="0"/>
          <p:nvPr>
            <p:ph idx="9" type="pic"/>
          </p:nvPr>
        </p:nvPicPr>
        <p:blipFill rotWithShape="1">
          <a:blip r:embed="rId4">
            <a:alphaModFix/>
          </a:blip>
          <a:srcRect b="1398" l="0" r="0" t="1399"/>
          <a:stretch/>
        </p:blipFill>
        <p:spPr>
          <a:xfrm>
            <a:off x="125700" y="2356175"/>
            <a:ext cx="3187799" cy="206520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9" name="Google Shape;429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0" name="Google Shape;4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25" y="1208900"/>
            <a:ext cx="4288075" cy="32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"/>
          <p:cNvSpPr txBox="1"/>
          <p:nvPr>
            <p:ph type="title"/>
          </p:nvPr>
        </p:nvSpPr>
        <p:spPr>
          <a:xfrm>
            <a:off x="133150" y="506600"/>
            <a:ext cx="41052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500"/>
              <a:t>LITSENTSILEPING</a:t>
            </a:r>
            <a:endParaRPr sz="2500"/>
          </a:p>
        </p:txBody>
      </p:sp>
      <p:sp>
        <p:nvSpPr>
          <p:cNvPr id="436" name="Google Shape;436;p5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Keit Kukk</a:t>
            </a:r>
            <a:endParaRPr/>
          </a:p>
        </p:txBody>
      </p:sp>
      <p:sp>
        <p:nvSpPr>
          <p:cNvPr id="437" name="Google Shape;437;p5"/>
          <p:cNvSpPr txBox="1"/>
          <p:nvPr>
            <p:ph idx="2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u="sng">
                <a:solidFill>
                  <a:schemeClr val="hlink"/>
                </a:solidFill>
                <a:latin typeface="DM Sans SemiBold"/>
                <a:ea typeface="DM Sans SemiBold"/>
                <a:cs typeface="DM Sans SemiBold"/>
                <a:sym typeface="DM Sans SemiBold"/>
                <a:hlinkClick r:id="rId3"/>
              </a:rPr>
              <a:t>www.legalroom.ee</a:t>
            </a:r>
            <a:r>
              <a:rPr b="0" lang="en">
                <a:latin typeface="DM Sans SemiBold"/>
                <a:ea typeface="DM Sans SemiBold"/>
                <a:cs typeface="DM Sans SemiBold"/>
                <a:sym typeface="DM Sans SemiBold"/>
              </a:rPr>
              <a:t>, info@legalroom.ee</a:t>
            </a:r>
            <a:endParaRPr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38" name="Google Shape;43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9" name="Google Shape;439;p5"/>
          <p:cNvSpPr txBox="1"/>
          <p:nvPr/>
        </p:nvSpPr>
        <p:spPr>
          <a:xfrm>
            <a:off x="925275" y="1887550"/>
            <a:ext cx="31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440" name="Google Shape;440;p5"/>
          <p:cNvGraphicFramePr/>
          <p:nvPr/>
        </p:nvGraphicFramePr>
        <p:xfrm>
          <a:off x="952500" y="135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{7B63E96E-F2AA-4870-B3A9-ABF4285FCADB}</a:tableStyleId>
              </a:tblPr>
              <a:tblGrid>
                <a:gridCol w="3619500"/>
                <a:gridCol w="3619500"/>
              </a:tblGrid>
              <a:tr h="78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Lihtlitsentsileping</a:t>
                      </a:r>
                      <a:endParaRPr b="1" sz="16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Ainulitsentsileping</a:t>
                      </a:r>
                      <a:endParaRPr b="1" sz="16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/>
                </a:tc>
              </a:tr>
              <a:tr h="164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Luba kasutada teise isiku teost lepingus kindlaksmääratud viisil. Autor võib ka ise teost kasutada või anda seda kasutamiseks kolmandatele isikutele. 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Näiteks sama fotot võivad lihtlitsentsi alusel kasutada erinevad ajalehed. </a:t>
                      </a:r>
                      <a:endParaRPr i="1"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Luba kasutamiseks antakse ainult ühele isikule, autor ise ja kolmandad isikud ei saa teost kasutada. 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4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Näiteks fotot võib kasutada ainult pildistamise tellinud klient, fotograaf ei saa seda oma kodulehele panna ega müüa teistele klientidele. </a:t>
                      </a:r>
                      <a:r>
                        <a:rPr lang="en" sz="14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endParaRPr sz="14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"/>
          <p:cNvSpPr txBox="1"/>
          <p:nvPr>
            <p:ph type="title"/>
          </p:nvPr>
        </p:nvSpPr>
        <p:spPr>
          <a:xfrm>
            <a:off x="133150" y="506600"/>
            <a:ext cx="41052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500"/>
              <a:t>Kas ja kuidas tohib sisu tõlkida, kohandada eesti keelde?</a:t>
            </a:r>
            <a:endParaRPr sz="2500"/>
          </a:p>
        </p:txBody>
      </p:sp>
      <p:sp>
        <p:nvSpPr>
          <p:cNvPr id="446" name="Google Shape;446;p6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Keit Kukk</a:t>
            </a:r>
            <a:endParaRPr/>
          </a:p>
        </p:txBody>
      </p:sp>
      <p:sp>
        <p:nvSpPr>
          <p:cNvPr id="447" name="Google Shape;447;p6"/>
          <p:cNvSpPr txBox="1"/>
          <p:nvPr>
            <p:ph idx="2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u="sng">
                <a:solidFill>
                  <a:schemeClr val="hlink"/>
                </a:solidFill>
                <a:latin typeface="DM Sans SemiBold"/>
                <a:ea typeface="DM Sans SemiBold"/>
                <a:cs typeface="DM Sans SemiBold"/>
                <a:sym typeface="DM Sans SemiBold"/>
                <a:hlinkClick r:id="rId3"/>
              </a:rPr>
              <a:t>www.legalroom.ee</a:t>
            </a:r>
            <a:r>
              <a:rPr b="0" lang="en">
                <a:latin typeface="DM Sans SemiBold"/>
                <a:ea typeface="DM Sans SemiBold"/>
                <a:cs typeface="DM Sans SemiBold"/>
                <a:sym typeface="DM Sans SemiBold"/>
              </a:rPr>
              <a:t>, info@legalroom.ee</a:t>
            </a:r>
            <a:endParaRPr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48" name="Google Shape;448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9" name="Google Shape;449;p6"/>
          <p:cNvSpPr txBox="1"/>
          <p:nvPr/>
        </p:nvSpPr>
        <p:spPr>
          <a:xfrm>
            <a:off x="925275" y="1887550"/>
            <a:ext cx="5973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Õigus teos tõlkida on varaline autoriõigus. Tõlkimiseks on vaja autorilt luba. 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Õigus teost kohandada ja  teha töötlusi on varaline autoriõigus. Teose kohandamiseks on vaja autorilt luba. 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Ideed ei ole kaitstud autoriõigusega. 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Tsitaadid on lubatud kriitikas ja ülevaates kui need on muust tekstist selgelt eristatud ning nende mõtet ei moonutata.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"/>
          <p:cNvSpPr txBox="1"/>
          <p:nvPr>
            <p:ph type="title"/>
          </p:nvPr>
        </p:nvSpPr>
        <p:spPr>
          <a:xfrm>
            <a:off x="133150" y="506600"/>
            <a:ext cx="41052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500"/>
              <a:t>Kuidas kaitsta oma autoriõigusi?</a:t>
            </a:r>
            <a:endParaRPr sz="2500"/>
          </a:p>
        </p:txBody>
      </p:sp>
      <p:sp>
        <p:nvSpPr>
          <p:cNvPr id="455" name="Google Shape;455;p7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Keit Kukk</a:t>
            </a:r>
            <a:endParaRPr/>
          </a:p>
        </p:txBody>
      </p:sp>
      <p:sp>
        <p:nvSpPr>
          <p:cNvPr id="456" name="Google Shape;456;p7"/>
          <p:cNvSpPr txBox="1"/>
          <p:nvPr>
            <p:ph idx="2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u="sng">
                <a:solidFill>
                  <a:schemeClr val="hlink"/>
                </a:solidFill>
                <a:latin typeface="DM Sans SemiBold"/>
                <a:ea typeface="DM Sans SemiBold"/>
                <a:cs typeface="DM Sans SemiBold"/>
                <a:sym typeface="DM Sans SemiBold"/>
                <a:hlinkClick r:id="rId3"/>
              </a:rPr>
              <a:t>www.legalroom.ee</a:t>
            </a:r>
            <a:r>
              <a:rPr b="0" lang="en">
                <a:latin typeface="DM Sans SemiBold"/>
                <a:ea typeface="DM Sans SemiBold"/>
                <a:cs typeface="DM Sans SemiBold"/>
                <a:sym typeface="DM Sans SemiBold"/>
              </a:rPr>
              <a:t>, info@legalroom.ee</a:t>
            </a:r>
            <a:endParaRPr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57" name="Google Shape;457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7"/>
          <p:cNvSpPr txBox="1"/>
          <p:nvPr/>
        </p:nvSpPr>
        <p:spPr>
          <a:xfrm>
            <a:off x="922700" y="1676400"/>
            <a:ext cx="5973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Sõlmi kõigi koostööpartneritega, keda kasutad koolituse loomisel lepingud, mis sisaldavad ka autoriõiguse kokkuleppeid. 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Lisa kodulehele enda teenuste kasutustingimused, kus tood välja kuidas ja millisel määral võib klient koolituse sisu kasutada. Koolita oma klienti autoriõiguste osas!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42cf0b9e01_0_8"/>
          <p:cNvSpPr txBox="1"/>
          <p:nvPr>
            <p:ph type="title"/>
          </p:nvPr>
        </p:nvSpPr>
        <p:spPr>
          <a:xfrm>
            <a:off x="133150" y="506600"/>
            <a:ext cx="41052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500"/>
              <a:t>Teose vaba kasutus</a:t>
            </a:r>
            <a:endParaRPr sz="2500"/>
          </a:p>
        </p:txBody>
      </p:sp>
      <p:sp>
        <p:nvSpPr>
          <p:cNvPr id="464" name="Google Shape;464;g342cf0b9e01_0_8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Keit Kukk</a:t>
            </a:r>
            <a:endParaRPr/>
          </a:p>
        </p:txBody>
      </p:sp>
      <p:sp>
        <p:nvSpPr>
          <p:cNvPr id="465" name="Google Shape;465;g342cf0b9e01_0_8"/>
          <p:cNvSpPr txBox="1"/>
          <p:nvPr>
            <p:ph idx="2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u="sng">
                <a:solidFill>
                  <a:schemeClr val="hlink"/>
                </a:solidFill>
                <a:latin typeface="DM Sans SemiBold"/>
                <a:ea typeface="DM Sans SemiBold"/>
                <a:cs typeface="DM Sans SemiBold"/>
                <a:sym typeface="DM Sans SemiBold"/>
                <a:hlinkClick r:id="rId3"/>
              </a:rPr>
              <a:t>www.legalroom.ee</a:t>
            </a:r>
            <a:r>
              <a:rPr b="0" lang="en">
                <a:latin typeface="DM Sans SemiBold"/>
                <a:ea typeface="DM Sans SemiBold"/>
                <a:cs typeface="DM Sans SemiBold"/>
                <a:sym typeface="DM Sans SemiBold"/>
              </a:rPr>
              <a:t>, info@legalroom.ee</a:t>
            </a:r>
            <a:endParaRPr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66" name="Google Shape;466;g342cf0b9e01_0_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g342cf0b9e01_0_8"/>
          <p:cNvSpPr txBox="1"/>
          <p:nvPr/>
        </p:nvSpPr>
        <p:spPr>
          <a:xfrm>
            <a:off x="922350" y="1543050"/>
            <a:ext cx="5973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Ilma autoritasu maksmata ja autori nõusolekuta võib kasutada teost teaduslikel ja hariduslikel eesmärkidel ära näidates autori ja teose nime ning avaldamisallika.  Seda juhul kui: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Tsiteerimine ja refereerimine ilma konteksti moonutamata;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Illustreeriva materjalina õppe ja teaduslikel eesmärkidel kui sellega ei taotleta ärilisi eesmärke;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Päevakajaliste sündmuste kajastamisel;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Puudega isikute huvides kui ei taotleta ärilisi eesmärke;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Karikatuuris ja paroodias motiveeritud mahus.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42cf0b9e01_0_0"/>
          <p:cNvSpPr txBox="1"/>
          <p:nvPr>
            <p:ph type="title"/>
          </p:nvPr>
        </p:nvSpPr>
        <p:spPr>
          <a:xfrm>
            <a:off x="133150" y="506600"/>
            <a:ext cx="41052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500"/>
              <a:t>Mida teha kui minu autoriõigust rikutakse?</a:t>
            </a:r>
            <a:endParaRPr sz="2500"/>
          </a:p>
        </p:txBody>
      </p:sp>
      <p:sp>
        <p:nvSpPr>
          <p:cNvPr id="473" name="Google Shape;473;g342cf0b9e01_0_0"/>
          <p:cNvSpPr txBox="1"/>
          <p:nvPr>
            <p:ph idx="1" type="subTitle"/>
          </p:nvPr>
        </p:nvSpPr>
        <p:spPr>
          <a:xfrm>
            <a:off x="139825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Keit Kukk</a:t>
            </a:r>
            <a:endParaRPr/>
          </a:p>
        </p:txBody>
      </p:sp>
      <p:sp>
        <p:nvSpPr>
          <p:cNvPr id="474" name="Google Shape;474;g342cf0b9e01_0_0"/>
          <p:cNvSpPr txBox="1"/>
          <p:nvPr>
            <p:ph idx="2" type="subTitle"/>
          </p:nvPr>
        </p:nvSpPr>
        <p:spPr>
          <a:xfrm>
            <a:off x="3320700" y="4716000"/>
            <a:ext cx="2502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" u="sng">
                <a:solidFill>
                  <a:schemeClr val="hlink"/>
                </a:solidFill>
                <a:latin typeface="DM Sans SemiBold"/>
                <a:ea typeface="DM Sans SemiBold"/>
                <a:cs typeface="DM Sans SemiBold"/>
                <a:sym typeface="DM Sans SemiBold"/>
                <a:hlinkClick r:id="rId3"/>
              </a:rPr>
              <a:t>www.legalroom.ee</a:t>
            </a:r>
            <a:r>
              <a:rPr b="0" lang="en">
                <a:latin typeface="DM Sans SemiBold"/>
                <a:ea typeface="DM Sans SemiBold"/>
                <a:cs typeface="DM Sans SemiBold"/>
                <a:sym typeface="DM Sans SemiBold"/>
              </a:rPr>
              <a:t>, info@legalroom.ee</a:t>
            </a:r>
            <a:endParaRPr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75" name="Google Shape;475;g342cf0b9e01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Google Shape;476;g342cf0b9e01_0_0"/>
          <p:cNvSpPr txBox="1"/>
          <p:nvPr/>
        </p:nvSpPr>
        <p:spPr>
          <a:xfrm>
            <a:off x="922700" y="1676400"/>
            <a:ext cx="5973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Pöördu isiku poole, kes sinu õigusi rikub ning palu tal teos eemaldada, lisada viide autori nimele või tee ettepanek kokku leppida kasutamise tingimused (nt tasu maksmine).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Sotsiaalmeedias saad autoriõiguste rikkumise raporteerida.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b="0" i="0" lang="en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Viimase võimalusena saad pöörduda autoriõiguste kaitseks kohtusse</a:t>
            </a: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kus saad nõuda: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AutoNum type="arabicParenR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Varalise ja mittevaralise kahju hüvitamist.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AutoNum type="arabicParenR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Õigusvastase kasutamise lõpetamist ja edasisest rikkumisest hoidumist.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AutoNum type="arabicParenR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Rikkumise teel saadu väljaandmist.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ject Proposal">
  <a:themeElements>
    <a:clrScheme name="Simple Light">
      <a:dk1>
        <a:srgbClr val="000000"/>
      </a:dk1>
      <a:lt1>
        <a:srgbClr val="FFFFFF"/>
      </a:lt1>
      <a:dk2>
        <a:srgbClr val="FCEB00"/>
      </a:dk2>
      <a:lt2>
        <a:srgbClr val="000000"/>
      </a:lt2>
      <a:accent1>
        <a:srgbClr val="D9D9D9"/>
      </a:accent1>
      <a:accent2>
        <a:srgbClr val="999999"/>
      </a:accent2>
      <a:accent3>
        <a:srgbClr val="525252"/>
      </a:accent3>
      <a:accent4>
        <a:srgbClr val="EFEFEF"/>
      </a:accent4>
      <a:accent5>
        <a:srgbClr val="0097A7"/>
      </a:accent5>
      <a:accent6>
        <a:srgbClr val="EEFF4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